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3844F-EE90-442D-846E-AE6ECC415D1E}" v="5" dt="2021-03-15T09:23:1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Morkūnas" userId="dca4e890-7d4a-4d82-ae20-56638e51e296" providerId="ADAL" clId="{5263844F-EE90-442D-846E-AE6ECC415D1E}"/>
    <pc:docChg chg="custSel addSld modSld">
      <pc:chgData name="Tomas Morkūnas" userId="dca4e890-7d4a-4d82-ae20-56638e51e296" providerId="ADAL" clId="{5263844F-EE90-442D-846E-AE6ECC415D1E}" dt="2021-03-15T09:24:15.451" v="229" actId="122"/>
      <pc:docMkLst>
        <pc:docMk/>
      </pc:docMkLst>
      <pc:sldChg chg="addSp delSp modSp new mod">
        <pc:chgData name="Tomas Morkūnas" userId="dca4e890-7d4a-4d82-ae20-56638e51e296" providerId="ADAL" clId="{5263844F-EE90-442D-846E-AE6ECC415D1E}" dt="2021-03-15T09:24:15.451" v="229" actId="122"/>
        <pc:sldMkLst>
          <pc:docMk/>
          <pc:sldMk cId="4165502032" sldId="262"/>
        </pc:sldMkLst>
        <pc:spChg chg="del">
          <ac:chgData name="Tomas Morkūnas" userId="dca4e890-7d4a-4d82-ae20-56638e51e296" providerId="ADAL" clId="{5263844F-EE90-442D-846E-AE6ECC415D1E}" dt="2021-03-15T09:11:43.783" v="1" actId="478"/>
          <ac:spMkLst>
            <pc:docMk/>
            <pc:sldMk cId="4165502032" sldId="262"/>
            <ac:spMk id="2" creationId="{BCB55CE3-BD09-45BC-B06A-BF8878037545}"/>
          </ac:spMkLst>
        </pc:spChg>
        <pc:spChg chg="mod">
          <ac:chgData name="Tomas Morkūnas" userId="dca4e890-7d4a-4d82-ae20-56638e51e296" providerId="ADAL" clId="{5263844F-EE90-442D-846E-AE6ECC415D1E}" dt="2021-03-15T09:24:13.152" v="228" actId="1076"/>
          <ac:spMkLst>
            <pc:docMk/>
            <pc:sldMk cId="4165502032" sldId="262"/>
            <ac:spMk id="3" creationId="{829B1A1D-DB05-4EE6-8F9A-F400C2CC9AF0}"/>
          </ac:spMkLst>
        </pc:spChg>
        <pc:spChg chg="add mod">
          <ac:chgData name="Tomas Morkūnas" userId="dca4e890-7d4a-4d82-ae20-56638e51e296" providerId="ADAL" clId="{5263844F-EE90-442D-846E-AE6ECC415D1E}" dt="2021-03-15T09:24:15.451" v="229" actId="122"/>
          <ac:spMkLst>
            <pc:docMk/>
            <pc:sldMk cId="4165502032" sldId="262"/>
            <ac:spMk id="4" creationId="{3A1902E6-8F0F-4A06-BFE3-D2AF2DF2ACE8}"/>
          </ac:spMkLst>
        </pc:spChg>
      </pc:sldChg>
    </pc:docChg>
  </pc:docChgLst>
  <pc:docChgLst>
    <pc:chgData name="Tomas Morkūnas" userId="dca4e890-7d4a-4d82-ae20-56638e51e296" providerId="ADAL" clId="{55C00BE7-6FB8-4B7F-8568-44AF03EDF4D6}"/>
    <pc:docChg chg="undo custSel addSld modSld">
      <pc:chgData name="Tomas Morkūnas" userId="dca4e890-7d4a-4d82-ae20-56638e51e296" providerId="ADAL" clId="{55C00BE7-6FB8-4B7F-8568-44AF03EDF4D6}" dt="2021-01-25T07:39:26.234" v="375" actId="20577"/>
      <pc:docMkLst>
        <pc:docMk/>
      </pc:docMkLst>
      <pc:sldChg chg="addSp modSp mod">
        <pc:chgData name="Tomas Morkūnas" userId="dca4e890-7d4a-4d82-ae20-56638e51e296" providerId="ADAL" clId="{55C00BE7-6FB8-4B7F-8568-44AF03EDF4D6}" dt="2021-01-25T07:37:08.533" v="287" actId="20577"/>
        <pc:sldMkLst>
          <pc:docMk/>
          <pc:sldMk cId="831553190" sldId="260"/>
        </pc:sldMkLst>
        <pc:spChg chg="add mod">
          <ac:chgData name="Tomas Morkūnas" userId="dca4e890-7d4a-4d82-ae20-56638e51e296" providerId="ADAL" clId="{55C00BE7-6FB8-4B7F-8568-44AF03EDF4D6}" dt="2021-01-25T07:36:16.257" v="277" actId="1076"/>
          <ac:spMkLst>
            <pc:docMk/>
            <pc:sldMk cId="831553190" sldId="260"/>
            <ac:spMk id="4" creationId="{0C2444EC-5821-4083-AFFE-C2AB04A7434C}"/>
          </ac:spMkLst>
        </pc:spChg>
        <pc:spChg chg="add mod">
          <ac:chgData name="Tomas Morkūnas" userId="dca4e890-7d4a-4d82-ae20-56638e51e296" providerId="ADAL" clId="{55C00BE7-6FB8-4B7F-8568-44AF03EDF4D6}" dt="2021-01-25T07:37:08.533" v="287" actId="20577"/>
          <ac:spMkLst>
            <pc:docMk/>
            <pc:sldMk cId="831553190" sldId="260"/>
            <ac:spMk id="7" creationId="{372046E8-BD50-4EC4-B9A9-D534A2FC40CC}"/>
          </ac:spMkLst>
        </pc:spChg>
        <pc:picChg chg="add mod">
          <ac:chgData name="Tomas Morkūnas" userId="dca4e890-7d4a-4d82-ae20-56638e51e296" providerId="ADAL" clId="{55C00BE7-6FB8-4B7F-8568-44AF03EDF4D6}" dt="2021-01-25T07:33:32.913" v="41" actId="1076"/>
          <ac:picMkLst>
            <pc:docMk/>
            <pc:sldMk cId="831553190" sldId="260"/>
            <ac:picMk id="6" creationId="{6A5E0AB6-ACAB-4F35-B987-7EFD9335CF98}"/>
          </ac:picMkLst>
        </pc:picChg>
      </pc:sldChg>
      <pc:sldChg chg="addSp delSp modSp new mod">
        <pc:chgData name="Tomas Morkūnas" userId="dca4e890-7d4a-4d82-ae20-56638e51e296" providerId="ADAL" clId="{55C00BE7-6FB8-4B7F-8568-44AF03EDF4D6}" dt="2021-01-25T07:39:26.234" v="375" actId="20577"/>
        <pc:sldMkLst>
          <pc:docMk/>
          <pc:sldMk cId="1834894692" sldId="261"/>
        </pc:sldMkLst>
        <pc:spChg chg="del">
          <ac:chgData name="Tomas Morkūnas" userId="dca4e890-7d4a-4d82-ae20-56638e51e296" providerId="ADAL" clId="{55C00BE7-6FB8-4B7F-8568-44AF03EDF4D6}" dt="2021-01-25T07:37:56.553" v="289" actId="478"/>
          <ac:spMkLst>
            <pc:docMk/>
            <pc:sldMk cId="1834894692" sldId="261"/>
            <ac:spMk id="2" creationId="{F360EA0B-C118-4895-A138-D0E16C97831F}"/>
          </ac:spMkLst>
        </pc:spChg>
        <pc:spChg chg="del">
          <ac:chgData name="Tomas Morkūnas" userId="dca4e890-7d4a-4d82-ae20-56638e51e296" providerId="ADAL" clId="{55C00BE7-6FB8-4B7F-8568-44AF03EDF4D6}" dt="2021-01-25T07:37:58" v="290" actId="478"/>
          <ac:spMkLst>
            <pc:docMk/>
            <pc:sldMk cId="1834894692" sldId="261"/>
            <ac:spMk id="3" creationId="{EA3523DA-291D-4022-A055-FBF4701CD42F}"/>
          </ac:spMkLst>
        </pc:spChg>
        <pc:spChg chg="add mod">
          <ac:chgData name="Tomas Morkūnas" userId="dca4e890-7d4a-4d82-ae20-56638e51e296" providerId="ADAL" clId="{55C00BE7-6FB8-4B7F-8568-44AF03EDF4D6}" dt="2021-01-25T07:39:26.234" v="375" actId="20577"/>
          <ac:spMkLst>
            <pc:docMk/>
            <pc:sldMk cId="1834894692" sldId="261"/>
            <ac:spMk id="6" creationId="{CE926714-A9B0-4F00-9F2F-890248CFC486}"/>
          </ac:spMkLst>
        </pc:spChg>
        <pc:picChg chg="add mod">
          <ac:chgData name="Tomas Morkūnas" userId="dca4e890-7d4a-4d82-ae20-56638e51e296" providerId="ADAL" clId="{55C00BE7-6FB8-4B7F-8568-44AF03EDF4D6}" dt="2021-01-25T07:38:16.419" v="294" actId="1076"/>
          <ac:picMkLst>
            <pc:docMk/>
            <pc:sldMk cId="1834894692" sldId="261"/>
            <ac:picMk id="5" creationId="{6FAF2665-01EF-4415-BA3F-2AE2496632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3D59FC-2229-43EE-A96A-B2E226D2F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CE65D9FE-C90D-4761-87BF-FA0FC7DBC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C325588-93FC-4448-B7AD-C9D14469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7EEA1FA-7E48-42DC-94B2-F74148D6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C9F644F-0CE7-4356-8548-4A5606A1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671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495254-6A35-4372-A404-5320E7AB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99C9969-EF78-449A-9418-9C58B30BE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3BC9A62-9BFD-47B4-94E1-12B558CF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65DC9C-AC45-413E-9606-EA3C1FBA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DA5E0AA-DCEF-479F-BAD3-02B2ED16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9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341BD60A-8596-4AFC-A94C-3DBB631E1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534A585-F1A7-405E-A8CF-594BB6BE5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9293C8A-96A9-418D-8045-A60C5E9C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EA59BA1-482A-4B33-9394-FFFC3DA9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B860CB9-A817-4CA7-8B64-0C2F1F8B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381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AB9BA7-FBB9-411B-860E-3CABFB8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82542C-FDF3-4408-872E-07318ABA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44A0A62-87F3-451B-8D3D-8B16E6C4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5E1B85-02BE-4687-8F76-BEDB431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1891EF4-51E6-4E80-B5F7-BC8371A2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56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7A78C4-E9B1-400C-8664-46C241EE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E0E7CBF-7133-4029-8F4E-389E77E6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7BE791B-AAC3-4859-975C-D1CCE4F4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0A8756D-8C6E-4165-8207-8A33C803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A87C149-3F49-4B8D-8B48-77CA701C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39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FEA7F6-FA7F-4292-A6AB-854935F6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EFAD14-99AA-42B4-A660-E48D73D30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53BD641-9D9B-4CC8-9714-60B2FB2BC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0F0FDCA-7075-4C85-9C89-855633D1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DC96637-CE0F-4E06-AB5E-1E7520F9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34CAA05-B0EE-475E-A958-46EDB108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9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0B1667-A0E1-4874-8EAE-2FAEA53F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3021D01-5314-4356-B0FC-78D4B58D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BFFA8A71-85F4-426E-A213-86C59945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08FB67F-A246-4524-919B-4A5207256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387B07E6-F72F-48CE-B471-B563014DC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E0B40099-295A-44E2-9F3C-C87C3C38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4986E7A-49B3-4327-9E97-82AF55BD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74166389-373C-4205-B829-DC46C7D4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08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74D705-6B39-40ED-BCE9-E7FB2906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DA80F6E-510C-4D3D-970B-9E13ED3B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B6565A3-AE17-4B28-9E87-E78B6719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6DA838F-5AF9-483E-BA38-D27E46D2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747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1D513380-7B09-4D83-AB45-4893C9C7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D49B030F-12C3-496E-8A45-37B9BD9F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968C99C-D37A-481F-AC0A-C6C87E3A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5FE178-ED60-4CBE-BB59-5615B3FC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A0B11E2-C734-4B10-B02E-147568D8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D22F28D-A549-413D-8554-B27A0C637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36D218F-8B66-46BE-82BE-06DBC9AC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7EA3FFE-01C1-4D27-BFDD-54450AD9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DFD2142-6496-41A6-B9FD-3C68BEB0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289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74A68E-E0BD-46CD-A17D-3073FF76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FEF4D3F-AABC-4351-AE3E-222355C63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0BC0391-7633-4326-9CA8-CC7949D9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CD9D583-B9CF-49E2-AEAA-EF40DCBE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44A224E-17B5-49F9-93B9-E98E88FC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B824DF3-9D44-43E5-B4B1-7532E54E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090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D8ABA-1F4A-477A-8E9F-4B4BE395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7BB8125-9371-4A80-B9D4-388076A1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4E8B9E0-D6DF-4AE5-A7F9-BFDC83718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1000-9DA5-4549-8A51-1CD1014B6DBD}" type="datetimeFigureOut">
              <a:rPr lang="lt-LT" smtClean="0"/>
              <a:t>2021-10-11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1D0F5BB-6A8A-41F3-8D49-D6FC14820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9847374-E9E4-47A9-AA71-EF460EA3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F224-EED6-44BF-B991-32DBB58BFD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0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vilaites.vilnius.lm.l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uudFQxMIk&amp;t=314s" TargetMode="External"/><Relationship Id="rId2" Type="http://schemas.openxmlformats.org/officeDocument/2006/relationships/hyperlink" Target="https://www.youtube.com/watch?v=yNR6WHU87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f_4YNxoZm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E35EBB-DBC9-4034-A02D-FD5720A8E88E}"/>
              </a:ext>
            </a:extLst>
          </p:cNvPr>
          <p:cNvSpPr txBox="1"/>
          <p:nvPr/>
        </p:nvSpPr>
        <p:spPr>
          <a:xfrm>
            <a:off x="701040" y="1687767"/>
            <a:ext cx="109118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800" dirty="0"/>
              <a:t>Mieli mokiniai, mokytojai,</a:t>
            </a:r>
          </a:p>
          <a:p>
            <a:pPr algn="ctr"/>
            <a:r>
              <a:rPr lang="lt-LT" sz="2800" dirty="0"/>
              <a:t> primename, jog mokykloje įdiegta elektroninė pranešimų apie patyčias platforma</a:t>
            </a:r>
          </a:p>
          <a:p>
            <a:pPr algn="ctr"/>
            <a:r>
              <a:rPr lang="lt-LT" sz="2800" dirty="0"/>
              <a:t> „</a:t>
            </a:r>
            <a:r>
              <a:rPr lang="lt-LT" sz="2800" b="1" dirty="0"/>
              <a:t>Patyčių dėžutė</a:t>
            </a:r>
            <a:r>
              <a:rPr lang="lt-LT" sz="2800" dirty="0"/>
              <a:t>“</a:t>
            </a:r>
          </a:p>
        </p:txBody>
      </p:sp>
      <p:pic>
        <p:nvPicPr>
          <p:cNvPr id="9" name="Paveikslėlis 8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0119377-3AAB-412D-86B2-F4ED15E7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48" y="247567"/>
            <a:ext cx="4706007" cy="1181265"/>
          </a:xfrm>
          <a:prstGeom prst="rect">
            <a:avLst/>
          </a:prstGeom>
        </p:spPr>
      </p:pic>
      <p:pic>
        <p:nvPicPr>
          <p:cNvPr id="11" name="Paveikslėlis 10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D291CF8-DD47-4DAD-B24B-B2127750F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0" y="3589437"/>
            <a:ext cx="7364730" cy="25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8DBE9DF-88E4-4732-B2B0-0CE08266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5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7691D95-494B-4BC3-B185-38BCAA43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93" y="0"/>
            <a:ext cx="9746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99DC20D-AC8D-4C23-8F70-8B7F6A59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15" y="350520"/>
            <a:ext cx="8711148" cy="4907280"/>
          </a:xfrm>
          <a:prstGeom prst="rect">
            <a:avLst/>
          </a:prstGeom>
        </p:spPr>
      </p:pic>
      <p:pic>
        <p:nvPicPr>
          <p:cNvPr id="7" name="Paveikslėlis 6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7A898575-4F24-45DF-86CA-EE1A1451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7" y="2431898"/>
            <a:ext cx="3168325" cy="4426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C1E7C-FC4A-419B-AC27-7D3C2840FEAA}"/>
              </a:ext>
            </a:extLst>
          </p:cNvPr>
          <p:cNvSpPr txBox="1"/>
          <p:nvPr/>
        </p:nvSpPr>
        <p:spPr>
          <a:xfrm>
            <a:off x="3578362" y="5590252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Gali atsisiųsti programėlę į savo telefoną !</a:t>
            </a:r>
          </a:p>
        </p:txBody>
      </p:sp>
    </p:spTree>
    <p:extLst>
      <p:ext uri="{BB962C8B-B14F-4D97-AF65-F5344CB8AC3E}">
        <p14:creationId xmlns:p14="http://schemas.microsoft.com/office/powerpoint/2010/main" val="414668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2444EC-5821-4083-AFFE-C2AB04A7434C}"/>
              </a:ext>
            </a:extLst>
          </p:cNvPr>
          <p:cNvSpPr txBox="1"/>
          <p:nvPr/>
        </p:nvSpPr>
        <p:spPr>
          <a:xfrm>
            <a:off x="679494" y="408235"/>
            <a:ext cx="369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Kaip pateikt informaciją?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A5E0AB6-ACAB-4F35-B987-7EFD9335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77" y="99060"/>
            <a:ext cx="6583329" cy="6659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46E8-BD50-4EC4-B9A9-D534A2FC40CC}"/>
              </a:ext>
            </a:extLst>
          </p:cNvPr>
          <p:cNvSpPr txBox="1"/>
          <p:nvPr/>
        </p:nvSpPr>
        <p:spPr>
          <a:xfrm>
            <a:off x="807720" y="1386840"/>
            <a:ext cx="3718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/>
              <a:t>Užeik į mokyklos interneto svetainę </a:t>
            </a:r>
            <a:r>
              <a:rPr lang="lt-LT" sz="2100" dirty="0">
                <a:hlinkClick r:id="rId3"/>
              </a:rPr>
              <a:t>www.radvilaites.vilnius.lm.lt</a:t>
            </a:r>
            <a:r>
              <a:rPr lang="lt-LT" sz="2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/>
              <a:t>Apačioje (dešinėje) rasi „Patyčių dėžutės“ nuotrauką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/>
              <a:t>Paspausk ir pateik pranešimą</a:t>
            </a:r>
          </a:p>
        </p:txBody>
      </p:sp>
    </p:spTree>
    <p:extLst>
      <p:ext uri="{BB962C8B-B14F-4D97-AF65-F5344CB8AC3E}">
        <p14:creationId xmlns:p14="http://schemas.microsoft.com/office/powerpoint/2010/main" val="8315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29B1A1D-DB05-4EE6-8F9A-F400C2C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" y="20627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t-LT" dirty="0">
                <a:hlinkClick r:id="rId2"/>
              </a:rPr>
              <a:t>Filmukas Nr. 1</a:t>
            </a:r>
            <a:endParaRPr lang="lt-LT" dirty="0"/>
          </a:p>
          <a:p>
            <a:pPr marL="0" indent="0">
              <a:buNone/>
            </a:pPr>
            <a:r>
              <a:rPr lang="lt-LT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Filmukas Nr. 2</a:t>
            </a:r>
            <a:endParaRPr lang="lt-LT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lt-LT" dirty="0">
                <a:hlinkClick r:id="rId4"/>
              </a:rPr>
              <a:t>Filmukas Nr. 3 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02E6-8F0F-4A06-BFE3-D2AF2DF2ACE8}"/>
              </a:ext>
            </a:extLst>
          </p:cNvPr>
          <p:cNvSpPr txBox="1"/>
          <p:nvPr/>
        </p:nvSpPr>
        <p:spPr>
          <a:xfrm>
            <a:off x="958788" y="443883"/>
            <a:ext cx="1036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/>
              <a:t>Peržiūrėkime keltą trumpų filmukų, pasistenkime atsiminti pagrindinę informaciją.</a:t>
            </a:r>
          </a:p>
        </p:txBody>
      </p:sp>
    </p:spTree>
    <p:extLst>
      <p:ext uri="{BB962C8B-B14F-4D97-AF65-F5344CB8AC3E}">
        <p14:creationId xmlns:p14="http://schemas.microsoft.com/office/powerpoint/2010/main" val="416550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6FAF2665-01EF-4415-BA3F-2AE24966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6" y="415207"/>
            <a:ext cx="4706007" cy="1181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26714-A9B0-4F00-9F2F-890248CFC486}"/>
              </a:ext>
            </a:extLst>
          </p:cNvPr>
          <p:cNvSpPr txBox="1"/>
          <p:nvPr/>
        </p:nvSpPr>
        <p:spPr>
          <a:xfrm>
            <a:off x="1783080" y="2712720"/>
            <a:ext cx="905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Mums rūpi Tavo saugumas!</a:t>
            </a:r>
          </a:p>
          <a:p>
            <a:pPr algn="ctr"/>
            <a:endParaRPr lang="lt-LT" sz="4400" dirty="0"/>
          </a:p>
          <a:p>
            <a:pPr algn="ctr"/>
            <a:r>
              <a:rPr lang="lt-LT" sz="4400" dirty="0"/>
              <a:t>Stabdykime ir neleiskime plisti patyčioms!</a:t>
            </a:r>
          </a:p>
        </p:txBody>
      </p:sp>
    </p:spTree>
    <p:extLst>
      <p:ext uri="{BB962C8B-B14F-4D97-AF65-F5344CB8AC3E}">
        <p14:creationId xmlns:p14="http://schemas.microsoft.com/office/powerpoint/2010/main" val="183489469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Plačiaekranė</PresentationFormat>
  <Paragraphs>17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Tomas Morkūnas</dc:creator>
  <cp:lastModifiedBy>Jovita</cp:lastModifiedBy>
  <cp:revision>2</cp:revision>
  <dcterms:created xsi:type="dcterms:W3CDTF">2021-01-25T07:11:45Z</dcterms:created>
  <dcterms:modified xsi:type="dcterms:W3CDTF">2021-10-11T07:13:04Z</dcterms:modified>
</cp:coreProperties>
</file>