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</p:sldIdLst>
  <p:sldSz cx="12192000" cy="6858000"/>
  <p:notesSz cx="6858000" cy="91440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263844F-EE90-442D-846E-AE6ECC415D1E}" v="5" dt="2021-03-15T09:23:17.42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omas Morkūnas" userId="dca4e890-7d4a-4d82-ae20-56638e51e296" providerId="ADAL" clId="{5263844F-EE90-442D-846E-AE6ECC415D1E}"/>
    <pc:docChg chg="custSel addSld modSld">
      <pc:chgData name="Tomas Morkūnas" userId="dca4e890-7d4a-4d82-ae20-56638e51e296" providerId="ADAL" clId="{5263844F-EE90-442D-846E-AE6ECC415D1E}" dt="2021-03-15T09:24:15.451" v="229" actId="122"/>
      <pc:docMkLst>
        <pc:docMk/>
      </pc:docMkLst>
      <pc:sldChg chg="addSp delSp modSp new mod">
        <pc:chgData name="Tomas Morkūnas" userId="dca4e890-7d4a-4d82-ae20-56638e51e296" providerId="ADAL" clId="{5263844F-EE90-442D-846E-AE6ECC415D1E}" dt="2021-03-15T09:24:15.451" v="229" actId="122"/>
        <pc:sldMkLst>
          <pc:docMk/>
          <pc:sldMk cId="4165502032" sldId="262"/>
        </pc:sldMkLst>
        <pc:spChg chg="del">
          <ac:chgData name="Tomas Morkūnas" userId="dca4e890-7d4a-4d82-ae20-56638e51e296" providerId="ADAL" clId="{5263844F-EE90-442D-846E-AE6ECC415D1E}" dt="2021-03-15T09:11:43.783" v="1" actId="478"/>
          <ac:spMkLst>
            <pc:docMk/>
            <pc:sldMk cId="4165502032" sldId="262"/>
            <ac:spMk id="2" creationId="{BCB55CE3-BD09-45BC-B06A-BF8878037545}"/>
          </ac:spMkLst>
        </pc:spChg>
        <pc:spChg chg="mod">
          <ac:chgData name="Tomas Morkūnas" userId="dca4e890-7d4a-4d82-ae20-56638e51e296" providerId="ADAL" clId="{5263844F-EE90-442D-846E-AE6ECC415D1E}" dt="2021-03-15T09:24:13.152" v="228" actId="1076"/>
          <ac:spMkLst>
            <pc:docMk/>
            <pc:sldMk cId="4165502032" sldId="262"/>
            <ac:spMk id="3" creationId="{829B1A1D-DB05-4EE6-8F9A-F400C2CC9AF0}"/>
          </ac:spMkLst>
        </pc:spChg>
        <pc:spChg chg="add mod">
          <ac:chgData name="Tomas Morkūnas" userId="dca4e890-7d4a-4d82-ae20-56638e51e296" providerId="ADAL" clId="{5263844F-EE90-442D-846E-AE6ECC415D1E}" dt="2021-03-15T09:24:15.451" v="229" actId="122"/>
          <ac:spMkLst>
            <pc:docMk/>
            <pc:sldMk cId="4165502032" sldId="262"/>
            <ac:spMk id="4" creationId="{3A1902E6-8F0F-4A06-BFE3-D2AF2DF2ACE8}"/>
          </ac:spMkLst>
        </pc:spChg>
      </pc:sldChg>
    </pc:docChg>
  </pc:docChgLst>
  <pc:docChgLst>
    <pc:chgData name="Tomas Morkūnas" userId="dca4e890-7d4a-4d82-ae20-56638e51e296" providerId="ADAL" clId="{55C00BE7-6FB8-4B7F-8568-44AF03EDF4D6}"/>
    <pc:docChg chg="undo custSel addSld modSld">
      <pc:chgData name="Tomas Morkūnas" userId="dca4e890-7d4a-4d82-ae20-56638e51e296" providerId="ADAL" clId="{55C00BE7-6FB8-4B7F-8568-44AF03EDF4D6}" dt="2021-01-25T07:39:26.234" v="375" actId="20577"/>
      <pc:docMkLst>
        <pc:docMk/>
      </pc:docMkLst>
      <pc:sldChg chg="addSp modSp mod">
        <pc:chgData name="Tomas Morkūnas" userId="dca4e890-7d4a-4d82-ae20-56638e51e296" providerId="ADAL" clId="{55C00BE7-6FB8-4B7F-8568-44AF03EDF4D6}" dt="2021-01-25T07:37:08.533" v="287" actId="20577"/>
        <pc:sldMkLst>
          <pc:docMk/>
          <pc:sldMk cId="831553190" sldId="260"/>
        </pc:sldMkLst>
        <pc:spChg chg="add mod">
          <ac:chgData name="Tomas Morkūnas" userId="dca4e890-7d4a-4d82-ae20-56638e51e296" providerId="ADAL" clId="{55C00BE7-6FB8-4B7F-8568-44AF03EDF4D6}" dt="2021-01-25T07:36:16.257" v="277" actId="1076"/>
          <ac:spMkLst>
            <pc:docMk/>
            <pc:sldMk cId="831553190" sldId="260"/>
            <ac:spMk id="4" creationId="{0C2444EC-5821-4083-AFFE-C2AB04A7434C}"/>
          </ac:spMkLst>
        </pc:spChg>
        <pc:spChg chg="add mod">
          <ac:chgData name="Tomas Morkūnas" userId="dca4e890-7d4a-4d82-ae20-56638e51e296" providerId="ADAL" clId="{55C00BE7-6FB8-4B7F-8568-44AF03EDF4D6}" dt="2021-01-25T07:37:08.533" v="287" actId="20577"/>
          <ac:spMkLst>
            <pc:docMk/>
            <pc:sldMk cId="831553190" sldId="260"/>
            <ac:spMk id="7" creationId="{372046E8-BD50-4EC4-B9A9-D534A2FC40CC}"/>
          </ac:spMkLst>
        </pc:spChg>
        <pc:picChg chg="add mod">
          <ac:chgData name="Tomas Morkūnas" userId="dca4e890-7d4a-4d82-ae20-56638e51e296" providerId="ADAL" clId="{55C00BE7-6FB8-4B7F-8568-44AF03EDF4D6}" dt="2021-01-25T07:33:32.913" v="41" actId="1076"/>
          <ac:picMkLst>
            <pc:docMk/>
            <pc:sldMk cId="831553190" sldId="260"/>
            <ac:picMk id="6" creationId="{6A5E0AB6-ACAB-4F35-B987-7EFD9335CF98}"/>
          </ac:picMkLst>
        </pc:picChg>
      </pc:sldChg>
      <pc:sldChg chg="addSp delSp modSp new mod">
        <pc:chgData name="Tomas Morkūnas" userId="dca4e890-7d4a-4d82-ae20-56638e51e296" providerId="ADAL" clId="{55C00BE7-6FB8-4B7F-8568-44AF03EDF4D6}" dt="2021-01-25T07:39:26.234" v="375" actId="20577"/>
        <pc:sldMkLst>
          <pc:docMk/>
          <pc:sldMk cId="1834894692" sldId="261"/>
        </pc:sldMkLst>
        <pc:spChg chg="del">
          <ac:chgData name="Tomas Morkūnas" userId="dca4e890-7d4a-4d82-ae20-56638e51e296" providerId="ADAL" clId="{55C00BE7-6FB8-4B7F-8568-44AF03EDF4D6}" dt="2021-01-25T07:37:56.553" v="289" actId="478"/>
          <ac:spMkLst>
            <pc:docMk/>
            <pc:sldMk cId="1834894692" sldId="261"/>
            <ac:spMk id="2" creationId="{F360EA0B-C118-4895-A138-D0E16C97831F}"/>
          </ac:spMkLst>
        </pc:spChg>
        <pc:spChg chg="del">
          <ac:chgData name="Tomas Morkūnas" userId="dca4e890-7d4a-4d82-ae20-56638e51e296" providerId="ADAL" clId="{55C00BE7-6FB8-4B7F-8568-44AF03EDF4D6}" dt="2021-01-25T07:37:58" v="290" actId="478"/>
          <ac:spMkLst>
            <pc:docMk/>
            <pc:sldMk cId="1834894692" sldId="261"/>
            <ac:spMk id="3" creationId="{EA3523DA-291D-4022-A055-FBF4701CD42F}"/>
          </ac:spMkLst>
        </pc:spChg>
        <pc:spChg chg="add mod">
          <ac:chgData name="Tomas Morkūnas" userId="dca4e890-7d4a-4d82-ae20-56638e51e296" providerId="ADAL" clId="{55C00BE7-6FB8-4B7F-8568-44AF03EDF4D6}" dt="2021-01-25T07:39:26.234" v="375" actId="20577"/>
          <ac:spMkLst>
            <pc:docMk/>
            <pc:sldMk cId="1834894692" sldId="261"/>
            <ac:spMk id="6" creationId="{CE926714-A9B0-4F00-9F2F-890248CFC486}"/>
          </ac:spMkLst>
        </pc:spChg>
        <pc:picChg chg="add mod">
          <ac:chgData name="Tomas Morkūnas" userId="dca4e890-7d4a-4d82-ae20-56638e51e296" providerId="ADAL" clId="{55C00BE7-6FB8-4B7F-8568-44AF03EDF4D6}" dt="2021-01-25T07:38:16.419" v="294" actId="1076"/>
          <ac:picMkLst>
            <pc:docMk/>
            <pc:sldMk cId="1834894692" sldId="261"/>
            <ac:picMk id="5" creationId="{6FAF2665-01EF-4415-BA3F-2AE249663269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213D59FC-2229-43EE-A96A-B2E226D2F7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t-LT"/>
              <a:t>Spustelėję redaguokite stilių</a:t>
            </a:r>
          </a:p>
        </p:txBody>
      </p:sp>
      <p:sp>
        <p:nvSpPr>
          <p:cNvPr id="3" name="Antrinis pavadinimas 2">
            <a:extLst>
              <a:ext uri="{FF2B5EF4-FFF2-40B4-BE49-F238E27FC236}">
                <a16:creationId xmlns:a16="http://schemas.microsoft.com/office/drawing/2014/main" id="{CE65D9FE-C90D-4761-87BF-FA0FC7DBC4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t-LT"/>
              <a:t>Spustelėkite norėdami redaguoti šablono paantraštės stilių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AC325588-93FC-4448-B7AD-C9D1446991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A1000-9DA5-4549-8A51-1CD1014B6DBD}" type="datetimeFigureOut">
              <a:rPr lang="lt-LT" smtClean="0"/>
              <a:t>2021-10-11</a:t>
            </a:fld>
            <a:endParaRPr lang="lt-LT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27EEA1FA-7E48-42DC-94B2-F74148D699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3C9F644F-0CE7-4356-8548-4A5606A182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6F224-EED6-44BF-B991-32DBB58BFD05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5167148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CA495254-6A35-4372-A404-5320E7AB5A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Vertikalaus teksto vietos rezervavimo ženklas 2">
            <a:extLst>
              <a:ext uri="{FF2B5EF4-FFF2-40B4-BE49-F238E27FC236}">
                <a16:creationId xmlns:a16="http://schemas.microsoft.com/office/drawing/2014/main" id="{F99C9969-EF78-449A-9418-9C58B30BEE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93BC9A62-9BFD-47B4-94E1-12B558CFDB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A1000-9DA5-4549-8A51-1CD1014B6DBD}" type="datetimeFigureOut">
              <a:rPr lang="lt-LT" smtClean="0"/>
              <a:t>2021-10-11</a:t>
            </a:fld>
            <a:endParaRPr lang="lt-LT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F965DC9C-AC45-413E-9606-EA3C1FBA06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6DA5E0AA-DCEF-479F-BAD3-02B2ED16A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6F224-EED6-44BF-B991-32DBB58BFD05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7709739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us pavadinimas 1">
            <a:extLst>
              <a:ext uri="{FF2B5EF4-FFF2-40B4-BE49-F238E27FC236}">
                <a16:creationId xmlns:a16="http://schemas.microsoft.com/office/drawing/2014/main" id="{341BD60A-8596-4AFC-A94C-3DBB631E17C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Vertikalaus teksto vietos rezervavimo ženklas 2">
            <a:extLst>
              <a:ext uri="{FF2B5EF4-FFF2-40B4-BE49-F238E27FC236}">
                <a16:creationId xmlns:a16="http://schemas.microsoft.com/office/drawing/2014/main" id="{B534A585-F1A7-405E-A8CF-594BB6BE5E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19293C8A-96A9-418D-8045-A60C5E9C4C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A1000-9DA5-4549-8A51-1CD1014B6DBD}" type="datetimeFigureOut">
              <a:rPr lang="lt-LT" smtClean="0"/>
              <a:t>2021-10-11</a:t>
            </a:fld>
            <a:endParaRPr lang="lt-LT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1EA59BA1-482A-4B33-9394-FFFC3DA9EF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EB860CB9-A817-4CA7-8B64-0C2F1F8BF2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6F224-EED6-44BF-B991-32DBB58BFD05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8538158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84AB9BA7-FBB9-411B-860E-3CABFB8D3D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7882542C-FDF3-4408-872E-07318ABA39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244A0A62-87F3-451B-8D3D-8B16E6C473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A1000-9DA5-4549-8A51-1CD1014B6DBD}" type="datetimeFigureOut">
              <a:rPr lang="lt-LT" smtClean="0"/>
              <a:t>2021-10-11</a:t>
            </a:fld>
            <a:endParaRPr lang="lt-LT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5B5E1B85-02BE-4687-8F76-BEDB4319D6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D1891EF4-51E6-4E80-B5F7-BC8371A2E7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6F224-EED6-44BF-B991-32DBB58BFD05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6656847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097A78C4-E9B1-400C-8664-46C241EE99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t-LT"/>
              <a:t>Spustelėję redaguokite stilių</a:t>
            </a:r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8E0E7CBF-7133-4029-8F4E-389E77E6D4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57BE791B-AAC3-4859-975C-D1CCE4F4B4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A1000-9DA5-4549-8A51-1CD1014B6DBD}" type="datetimeFigureOut">
              <a:rPr lang="lt-LT" smtClean="0"/>
              <a:t>2021-10-11</a:t>
            </a:fld>
            <a:endParaRPr lang="lt-LT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70A8756D-8C6E-4165-8207-8A33C80379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6A87C149-3F49-4B8D-8B48-77CA701C7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6F224-EED6-44BF-B991-32DBB58BFD05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4039340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99FEA7F6-FA7F-4292-A6AB-854935F6D3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B7EFAD14-99AA-42B4-A660-E48D73D30C1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Turinio vietos rezervavimo ženklas 3">
            <a:extLst>
              <a:ext uri="{FF2B5EF4-FFF2-40B4-BE49-F238E27FC236}">
                <a16:creationId xmlns:a16="http://schemas.microsoft.com/office/drawing/2014/main" id="{753BD641-9D9B-4CC8-9714-60B2FB2BCB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5" name="Datos vietos rezervavimo ženklas 4">
            <a:extLst>
              <a:ext uri="{FF2B5EF4-FFF2-40B4-BE49-F238E27FC236}">
                <a16:creationId xmlns:a16="http://schemas.microsoft.com/office/drawing/2014/main" id="{00F0FDCA-7075-4C85-9C89-855633D1C0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A1000-9DA5-4549-8A51-1CD1014B6DBD}" type="datetimeFigureOut">
              <a:rPr lang="lt-LT" smtClean="0"/>
              <a:t>2021-10-11</a:t>
            </a:fld>
            <a:endParaRPr lang="lt-LT"/>
          </a:p>
        </p:txBody>
      </p:sp>
      <p:sp>
        <p:nvSpPr>
          <p:cNvPr id="6" name="Poraštės vietos rezervavimo ženklas 5">
            <a:extLst>
              <a:ext uri="{FF2B5EF4-FFF2-40B4-BE49-F238E27FC236}">
                <a16:creationId xmlns:a16="http://schemas.microsoft.com/office/drawing/2014/main" id="{1DC96637-CE0F-4E06-AB5E-1E7520F9CC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>
            <a:extLst>
              <a:ext uri="{FF2B5EF4-FFF2-40B4-BE49-F238E27FC236}">
                <a16:creationId xmlns:a16="http://schemas.microsoft.com/office/drawing/2014/main" id="{834CAA05-B0EE-475E-A958-46EDB10861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6F224-EED6-44BF-B991-32DBB58BFD05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7704942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BC0B1667-A0E1-4874-8EAE-2FAEA53FF7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03021D01-5314-4356-B0FC-78D4B58D32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4" name="Turinio vietos rezervavimo ženklas 3">
            <a:extLst>
              <a:ext uri="{FF2B5EF4-FFF2-40B4-BE49-F238E27FC236}">
                <a16:creationId xmlns:a16="http://schemas.microsoft.com/office/drawing/2014/main" id="{BFFA8A71-85F4-426E-A213-86C59945A2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5" name="Teksto vietos rezervavimo ženklas 4">
            <a:extLst>
              <a:ext uri="{FF2B5EF4-FFF2-40B4-BE49-F238E27FC236}">
                <a16:creationId xmlns:a16="http://schemas.microsoft.com/office/drawing/2014/main" id="{C08FB67F-A246-4524-919B-4A5207256E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6" name="Turinio vietos rezervavimo ženklas 5">
            <a:extLst>
              <a:ext uri="{FF2B5EF4-FFF2-40B4-BE49-F238E27FC236}">
                <a16:creationId xmlns:a16="http://schemas.microsoft.com/office/drawing/2014/main" id="{387B07E6-F72F-48CE-B471-B563014DC24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7" name="Datos vietos rezervavimo ženklas 6">
            <a:extLst>
              <a:ext uri="{FF2B5EF4-FFF2-40B4-BE49-F238E27FC236}">
                <a16:creationId xmlns:a16="http://schemas.microsoft.com/office/drawing/2014/main" id="{E0B40099-295A-44E2-9F3C-C87C3C38A5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A1000-9DA5-4549-8A51-1CD1014B6DBD}" type="datetimeFigureOut">
              <a:rPr lang="lt-LT" smtClean="0"/>
              <a:t>2021-10-11</a:t>
            </a:fld>
            <a:endParaRPr lang="lt-LT"/>
          </a:p>
        </p:txBody>
      </p:sp>
      <p:sp>
        <p:nvSpPr>
          <p:cNvPr id="8" name="Poraštės vietos rezervavimo ženklas 7">
            <a:extLst>
              <a:ext uri="{FF2B5EF4-FFF2-40B4-BE49-F238E27FC236}">
                <a16:creationId xmlns:a16="http://schemas.microsoft.com/office/drawing/2014/main" id="{C4986E7A-49B3-4327-9E97-82AF55BD44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kaidrės numerio vietos rezervavimo ženklas 8">
            <a:extLst>
              <a:ext uri="{FF2B5EF4-FFF2-40B4-BE49-F238E27FC236}">
                <a16:creationId xmlns:a16="http://schemas.microsoft.com/office/drawing/2014/main" id="{74166389-373C-4205-B829-DC46C7D430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6F224-EED6-44BF-B991-32DBB58BFD05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7008552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7E74D705-6B39-40ED-BCE9-E7FB2906BB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Datos vietos rezervavimo ženklas 2">
            <a:extLst>
              <a:ext uri="{FF2B5EF4-FFF2-40B4-BE49-F238E27FC236}">
                <a16:creationId xmlns:a16="http://schemas.microsoft.com/office/drawing/2014/main" id="{5DA80F6E-510C-4D3D-970B-9E13ED3B7B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A1000-9DA5-4549-8A51-1CD1014B6DBD}" type="datetimeFigureOut">
              <a:rPr lang="lt-LT" smtClean="0"/>
              <a:t>2021-10-11</a:t>
            </a:fld>
            <a:endParaRPr lang="lt-LT"/>
          </a:p>
        </p:txBody>
      </p:sp>
      <p:sp>
        <p:nvSpPr>
          <p:cNvPr id="4" name="Poraštės vietos rezervavimo ženklas 3">
            <a:extLst>
              <a:ext uri="{FF2B5EF4-FFF2-40B4-BE49-F238E27FC236}">
                <a16:creationId xmlns:a16="http://schemas.microsoft.com/office/drawing/2014/main" id="{3B6565A3-AE17-4B28-9E87-E78B6719A1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kaidrės numerio vietos rezervavimo ženklas 4">
            <a:extLst>
              <a:ext uri="{FF2B5EF4-FFF2-40B4-BE49-F238E27FC236}">
                <a16:creationId xmlns:a16="http://schemas.microsoft.com/office/drawing/2014/main" id="{E6DA838F-5AF9-483E-BA38-D27E46D2FD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6F224-EED6-44BF-B991-32DBB58BFD05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1474740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os vietos rezervavimo ženklas 1">
            <a:extLst>
              <a:ext uri="{FF2B5EF4-FFF2-40B4-BE49-F238E27FC236}">
                <a16:creationId xmlns:a16="http://schemas.microsoft.com/office/drawing/2014/main" id="{1D513380-7B09-4D83-AB45-4893C9C7C0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A1000-9DA5-4549-8A51-1CD1014B6DBD}" type="datetimeFigureOut">
              <a:rPr lang="lt-LT" smtClean="0"/>
              <a:t>2021-10-11</a:t>
            </a:fld>
            <a:endParaRPr lang="lt-LT"/>
          </a:p>
        </p:txBody>
      </p:sp>
      <p:sp>
        <p:nvSpPr>
          <p:cNvPr id="3" name="Poraštės vietos rezervavimo ženklas 2">
            <a:extLst>
              <a:ext uri="{FF2B5EF4-FFF2-40B4-BE49-F238E27FC236}">
                <a16:creationId xmlns:a16="http://schemas.microsoft.com/office/drawing/2014/main" id="{D49B030F-12C3-496E-8A45-37B9BD9F40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kaidrės numerio vietos rezervavimo ženklas 3">
            <a:extLst>
              <a:ext uri="{FF2B5EF4-FFF2-40B4-BE49-F238E27FC236}">
                <a16:creationId xmlns:a16="http://schemas.microsoft.com/office/drawing/2014/main" id="{D968C99C-D37A-481F-AC0A-C6C87E3AD5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6F224-EED6-44BF-B991-32DBB58BFD05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90805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B55FE178-ED60-4CBE-BB59-5615B3FCB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/>
              <a:t>Spustelėję redaguokite stilių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BA0B11E2-C734-4B10-B02E-147568D8BF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Teksto vietos rezervavimo ženklas 3">
            <a:extLst>
              <a:ext uri="{FF2B5EF4-FFF2-40B4-BE49-F238E27FC236}">
                <a16:creationId xmlns:a16="http://schemas.microsoft.com/office/drawing/2014/main" id="{5D22F28D-A549-413D-8554-B27A0C6377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5" name="Datos vietos rezervavimo ženklas 4">
            <a:extLst>
              <a:ext uri="{FF2B5EF4-FFF2-40B4-BE49-F238E27FC236}">
                <a16:creationId xmlns:a16="http://schemas.microsoft.com/office/drawing/2014/main" id="{336D218F-8B66-46BE-82BE-06DBC9AC9A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A1000-9DA5-4549-8A51-1CD1014B6DBD}" type="datetimeFigureOut">
              <a:rPr lang="lt-LT" smtClean="0"/>
              <a:t>2021-10-11</a:t>
            </a:fld>
            <a:endParaRPr lang="lt-LT"/>
          </a:p>
        </p:txBody>
      </p:sp>
      <p:sp>
        <p:nvSpPr>
          <p:cNvPr id="6" name="Poraštės vietos rezervavimo ženklas 5">
            <a:extLst>
              <a:ext uri="{FF2B5EF4-FFF2-40B4-BE49-F238E27FC236}">
                <a16:creationId xmlns:a16="http://schemas.microsoft.com/office/drawing/2014/main" id="{87EA3FFE-01C1-4D27-BFDD-54450AD94C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>
            <a:extLst>
              <a:ext uri="{FF2B5EF4-FFF2-40B4-BE49-F238E27FC236}">
                <a16:creationId xmlns:a16="http://schemas.microsoft.com/office/drawing/2014/main" id="{ADFD2142-6496-41A6-B9FD-3C68BEB01C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6F224-EED6-44BF-B991-32DBB58BFD05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4728946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7474A68E-E0BD-46CD-A17D-3073FF76DD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/>
              <a:t>Spustelėję redaguokite stilių</a:t>
            </a:r>
          </a:p>
        </p:txBody>
      </p:sp>
      <p:sp>
        <p:nvSpPr>
          <p:cNvPr id="3" name="Paveikslėlio vietos rezervavimo ženklas 2">
            <a:extLst>
              <a:ext uri="{FF2B5EF4-FFF2-40B4-BE49-F238E27FC236}">
                <a16:creationId xmlns:a16="http://schemas.microsoft.com/office/drawing/2014/main" id="{4FEF4D3F-AABC-4351-AE3E-222355C63DC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t-LT"/>
          </a:p>
        </p:txBody>
      </p:sp>
      <p:sp>
        <p:nvSpPr>
          <p:cNvPr id="4" name="Teksto vietos rezervavimo ženklas 3">
            <a:extLst>
              <a:ext uri="{FF2B5EF4-FFF2-40B4-BE49-F238E27FC236}">
                <a16:creationId xmlns:a16="http://schemas.microsoft.com/office/drawing/2014/main" id="{60BC0391-7633-4326-9CA8-CC7949D9D1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5" name="Datos vietos rezervavimo ženklas 4">
            <a:extLst>
              <a:ext uri="{FF2B5EF4-FFF2-40B4-BE49-F238E27FC236}">
                <a16:creationId xmlns:a16="http://schemas.microsoft.com/office/drawing/2014/main" id="{3CD9D583-B9CF-49E2-AEAA-EF40DCBEB6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A1000-9DA5-4549-8A51-1CD1014B6DBD}" type="datetimeFigureOut">
              <a:rPr lang="lt-LT" smtClean="0"/>
              <a:t>2021-10-11</a:t>
            </a:fld>
            <a:endParaRPr lang="lt-LT"/>
          </a:p>
        </p:txBody>
      </p:sp>
      <p:sp>
        <p:nvSpPr>
          <p:cNvPr id="6" name="Poraštės vietos rezervavimo ženklas 5">
            <a:extLst>
              <a:ext uri="{FF2B5EF4-FFF2-40B4-BE49-F238E27FC236}">
                <a16:creationId xmlns:a16="http://schemas.microsoft.com/office/drawing/2014/main" id="{444A224E-17B5-49F9-93B9-E98E88FC52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>
            <a:extLst>
              <a:ext uri="{FF2B5EF4-FFF2-40B4-BE49-F238E27FC236}">
                <a16:creationId xmlns:a16="http://schemas.microsoft.com/office/drawing/2014/main" id="{6B824DF3-9D44-43E5-B4B1-7532E54E48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6F224-EED6-44BF-B991-32DBB58BFD05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1009068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o vietos rezervavimo ženklas 1">
            <a:extLst>
              <a:ext uri="{FF2B5EF4-FFF2-40B4-BE49-F238E27FC236}">
                <a16:creationId xmlns:a16="http://schemas.microsoft.com/office/drawing/2014/main" id="{923D8ABA-1F4A-477A-8E9F-4B4BE395ED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A7BB8125-9371-4A80-B9D4-388076A19E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94E8B9E0-D6DF-4AE5-A7F9-BFDC837185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1A1000-9DA5-4549-8A51-1CD1014B6DBD}" type="datetimeFigureOut">
              <a:rPr lang="lt-LT" smtClean="0"/>
              <a:t>2021-10-11</a:t>
            </a:fld>
            <a:endParaRPr lang="lt-LT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A1D0F5BB-6A8A-41F3-8D49-D6FC14820D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t-LT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F9847374-E9E4-47A9-AA71-EF460EA38F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96F224-EED6-44BF-B991-32DBB58BFD05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660153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t-L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advilaites.vilnius.lm.lt/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NCuudFQxMIk&amp;t=314s" TargetMode="External"/><Relationship Id="rId2" Type="http://schemas.openxmlformats.org/officeDocument/2006/relationships/hyperlink" Target="https://www.youtube.com/watch?v=yNR6WHU87co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Hf_4YNxoZmY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4E35EBB-DBC9-4034-A02D-FD5720A8E88E}"/>
              </a:ext>
            </a:extLst>
          </p:cNvPr>
          <p:cNvSpPr txBox="1"/>
          <p:nvPr/>
        </p:nvSpPr>
        <p:spPr>
          <a:xfrm>
            <a:off x="701040" y="1687767"/>
            <a:ext cx="1091184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t-LT" sz="2800" dirty="0"/>
              <a:t>Mieli mokiniai, mokytojai,</a:t>
            </a:r>
          </a:p>
          <a:p>
            <a:pPr algn="ctr"/>
            <a:r>
              <a:rPr lang="lt-LT" sz="2800" dirty="0"/>
              <a:t> primename, jog mokykloje įdiegta elektroninė pranešimų apie patyčias platforma</a:t>
            </a:r>
          </a:p>
          <a:p>
            <a:pPr algn="ctr"/>
            <a:r>
              <a:rPr lang="lt-LT" sz="2800" dirty="0"/>
              <a:t> „</a:t>
            </a:r>
            <a:r>
              <a:rPr lang="lt-LT" sz="2800" b="1" dirty="0"/>
              <a:t>Patyčių dėžutė</a:t>
            </a:r>
            <a:r>
              <a:rPr lang="lt-LT" sz="2800" dirty="0"/>
              <a:t>“</a:t>
            </a:r>
          </a:p>
        </p:txBody>
      </p:sp>
      <p:pic>
        <p:nvPicPr>
          <p:cNvPr id="9" name="Paveikslėlis 8" descr="Paveikslėlis, kuriame yra žinutė&#10;&#10;Automatiškai sugeneruotas aprašymas">
            <a:extLst>
              <a:ext uri="{FF2B5EF4-FFF2-40B4-BE49-F238E27FC236}">
                <a16:creationId xmlns:a16="http://schemas.microsoft.com/office/drawing/2014/main" id="{80119377-3AAB-412D-86B2-F4ED15E71C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5748" y="247567"/>
            <a:ext cx="4706007" cy="1181265"/>
          </a:xfrm>
          <a:prstGeom prst="rect">
            <a:avLst/>
          </a:prstGeom>
        </p:spPr>
      </p:pic>
      <p:pic>
        <p:nvPicPr>
          <p:cNvPr id="11" name="Paveikslėlis 10" descr="Paveikslėlis, kuriame yra žinutė&#10;&#10;Automatiškai sugeneruotas aprašymas">
            <a:extLst>
              <a:ext uri="{FF2B5EF4-FFF2-40B4-BE49-F238E27FC236}">
                <a16:creationId xmlns:a16="http://schemas.microsoft.com/office/drawing/2014/main" id="{AD291CF8-DD47-4DAD-B24B-B2127750F0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4630" y="3589437"/>
            <a:ext cx="7364730" cy="2584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74581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aveikslėlis 4" descr="Paveikslėlis, kuriame yra žinutė&#10;&#10;Automatiškai sugeneruotas aprašymas">
            <a:extLst>
              <a:ext uri="{FF2B5EF4-FFF2-40B4-BE49-F238E27FC236}">
                <a16:creationId xmlns:a16="http://schemas.microsoft.com/office/drawing/2014/main" id="{C8DBE9DF-88E4-4732-B2B0-0CE08266E7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45572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aveikslėlis 4">
            <a:extLst>
              <a:ext uri="{FF2B5EF4-FFF2-40B4-BE49-F238E27FC236}">
                <a16:creationId xmlns:a16="http://schemas.microsoft.com/office/drawing/2014/main" id="{B7691D95-494B-4BC3-B185-38BCAA438F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2593" y="0"/>
            <a:ext cx="974681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1045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aveikslėlis 4">
            <a:extLst>
              <a:ext uri="{FF2B5EF4-FFF2-40B4-BE49-F238E27FC236}">
                <a16:creationId xmlns:a16="http://schemas.microsoft.com/office/drawing/2014/main" id="{F99DC20D-AC8D-4C23-8F70-8B7F6A592E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0815" y="350520"/>
            <a:ext cx="8711148" cy="4907280"/>
          </a:xfrm>
          <a:prstGeom prst="rect">
            <a:avLst/>
          </a:prstGeom>
        </p:spPr>
      </p:pic>
      <p:pic>
        <p:nvPicPr>
          <p:cNvPr id="7" name="Paveikslėlis 6" descr="Paveikslėlis, kuriame yra žinutė&#10;&#10;Automatiškai sugeneruotas aprašymas">
            <a:extLst>
              <a:ext uri="{FF2B5EF4-FFF2-40B4-BE49-F238E27FC236}">
                <a16:creationId xmlns:a16="http://schemas.microsoft.com/office/drawing/2014/main" id="{7A898575-4F24-45DF-86CA-EE1A1451DB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037" y="2431898"/>
            <a:ext cx="3168325" cy="442610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C1C1E7C-FC4A-419B-AC27-7D3C2840FEAA}"/>
              </a:ext>
            </a:extLst>
          </p:cNvPr>
          <p:cNvSpPr txBox="1"/>
          <p:nvPr/>
        </p:nvSpPr>
        <p:spPr>
          <a:xfrm>
            <a:off x="3578362" y="5590252"/>
            <a:ext cx="78333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3200" dirty="0"/>
              <a:t>Gali atsisiųsti programėlę į savo telefoną !</a:t>
            </a:r>
          </a:p>
        </p:txBody>
      </p:sp>
    </p:spTree>
    <p:extLst>
      <p:ext uri="{BB962C8B-B14F-4D97-AF65-F5344CB8AC3E}">
        <p14:creationId xmlns:p14="http://schemas.microsoft.com/office/powerpoint/2010/main" val="41466893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C2444EC-5821-4083-AFFE-C2AB04A7434C}"/>
              </a:ext>
            </a:extLst>
          </p:cNvPr>
          <p:cNvSpPr txBox="1"/>
          <p:nvPr/>
        </p:nvSpPr>
        <p:spPr>
          <a:xfrm>
            <a:off x="679494" y="408235"/>
            <a:ext cx="36943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t-LT" sz="2400" b="1" dirty="0"/>
              <a:t>Kaip pateikt informaciją?</a:t>
            </a:r>
          </a:p>
        </p:txBody>
      </p:sp>
      <p:pic>
        <p:nvPicPr>
          <p:cNvPr id="6" name="Paveikslėlis 5">
            <a:extLst>
              <a:ext uri="{FF2B5EF4-FFF2-40B4-BE49-F238E27FC236}">
                <a16:creationId xmlns:a16="http://schemas.microsoft.com/office/drawing/2014/main" id="{6A5E0AB6-ACAB-4F35-B987-7EFD9335CF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6777" y="99060"/>
            <a:ext cx="6583329" cy="665988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72046E8-BD50-4EC4-B9A9-D534A2FC40CC}"/>
              </a:ext>
            </a:extLst>
          </p:cNvPr>
          <p:cNvSpPr txBox="1"/>
          <p:nvPr/>
        </p:nvSpPr>
        <p:spPr>
          <a:xfrm>
            <a:off x="807720" y="1386840"/>
            <a:ext cx="3718560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lt-LT" sz="2800" dirty="0"/>
              <a:t>Užeik į mokyklos interneto svetainę </a:t>
            </a:r>
            <a:r>
              <a:rPr lang="lt-LT" sz="2100" dirty="0">
                <a:hlinkClick r:id="rId3"/>
              </a:rPr>
              <a:t>www.radvilaites.vilnius.lm.lt</a:t>
            </a:r>
            <a:r>
              <a:rPr lang="lt-LT" sz="2100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t-LT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t-LT" sz="2800" dirty="0"/>
              <a:t>Apačioje (dešinėje) rasi „Patyčių dėžutės“ nuotrauką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t-LT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t-LT" sz="2800" dirty="0"/>
              <a:t>Paspausk ir pateik pranešimą</a:t>
            </a:r>
          </a:p>
        </p:txBody>
      </p:sp>
    </p:spTree>
    <p:extLst>
      <p:ext uri="{BB962C8B-B14F-4D97-AF65-F5344CB8AC3E}">
        <p14:creationId xmlns:p14="http://schemas.microsoft.com/office/powerpoint/2010/main" val="8315531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829B1A1D-DB05-4EE6-8F9A-F400C2CC9A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8788" y="2062779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lt-LT" dirty="0">
                <a:hlinkClick r:id="rId2"/>
              </a:rPr>
              <a:t>Filmukas Nr. 1</a:t>
            </a:r>
            <a:endParaRPr lang="lt-LT" dirty="0"/>
          </a:p>
          <a:p>
            <a:pPr marL="0" indent="0">
              <a:buNone/>
            </a:pPr>
            <a:r>
              <a:rPr lang="lt-LT" dirty="0">
                <a:solidFill>
                  <a:schemeClr val="accent1"/>
                </a:solidFill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Filmukas Nr. 2</a:t>
            </a:r>
            <a:endParaRPr lang="lt-LT" dirty="0">
              <a:solidFill>
                <a:schemeClr val="accent1"/>
              </a:solidFill>
            </a:endParaRPr>
          </a:p>
          <a:p>
            <a:pPr marL="0" indent="0">
              <a:buNone/>
            </a:pPr>
            <a:r>
              <a:rPr lang="lt-LT" dirty="0">
                <a:hlinkClick r:id="rId4"/>
              </a:rPr>
              <a:t>Filmukas Nr. 3 </a:t>
            </a:r>
            <a:endParaRPr lang="lt-LT" dirty="0"/>
          </a:p>
          <a:p>
            <a:pPr marL="0" indent="0">
              <a:buNone/>
            </a:pPr>
            <a:endParaRPr lang="lt-LT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A1902E6-8F0F-4A06-BFE3-D2AF2DF2ACE8}"/>
              </a:ext>
            </a:extLst>
          </p:cNvPr>
          <p:cNvSpPr txBox="1"/>
          <p:nvPr/>
        </p:nvSpPr>
        <p:spPr>
          <a:xfrm>
            <a:off x="958788" y="443883"/>
            <a:ext cx="103602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t-LT" sz="3600" b="1" dirty="0"/>
              <a:t>Peržiūrėkime keltą trumpų filmukų, pasistenkime atsiminti pagrindinę informaciją.</a:t>
            </a:r>
          </a:p>
        </p:txBody>
      </p:sp>
    </p:spTree>
    <p:extLst>
      <p:ext uri="{BB962C8B-B14F-4D97-AF65-F5344CB8AC3E}">
        <p14:creationId xmlns:p14="http://schemas.microsoft.com/office/powerpoint/2010/main" val="41655020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aveikslėlis 4" descr="Paveikslėlis, kuriame yra žinutė&#10;&#10;Automatiškai sugeneruotas aprašymas">
            <a:extLst>
              <a:ext uri="{FF2B5EF4-FFF2-40B4-BE49-F238E27FC236}">
                <a16:creationId xmlns:a16="http://schemas.microsoft.com/office/drawing/2014/main" id="{6FAF2665-01EF-4415-BA3F-2AE2496632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5996" y="415207"/>
            <a:ext cx="4706007" cy="118126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E926714-A9B0-4F00-9F2F-890248CFC486}"/>
              </a:ext>
            </a:extLst>
          </p:cNvPr>
          <p:cNvSpPr txBox="1"/>
          <p:nvPr/>
        </p:nvSpPr>
        <p:spPr>
          <a:xfrm>
            <a:off x="1783080" y="2712720"/>
            <a:ext cx="905256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t-LT" sz="4400" b="1" dirty="0"/>
              <a:t>Mums rūpi Tavo saugumas!</a:t>
            </a:r>
          </a:p>
          <a:p>
            <a:pPr algn="ctr"/>
            <a:endParaRPr lang="lt-LT" sz="4400" dirty="0"/>
          </a:p>
          <a:p>
            <a:pPr algn="ctr"/>
            <a:r>
              <a:rPr lang="lt-LT" sz="4400" dirty="0"/>
              <a:t>Stabdykime ir neleiskime plisti patyčioms!</a:t>
            </a:r>
          </a:p>
        </p:txBody>
      </p:sp>
    </p:spTree>
    <p:extLst>
      <p:ext uri="{BB962C8B-B14F-4D97-AF65-F5344CB8AC3E}">
        <p14:creationId xmlns:p14="http://schemas.microsoft.com/office/powerpoint/2010/main" val="1834894692"/>
      </p:ext>
    </p:extLst>
  </p:cSld>
  <p:clrMapOvr>
    <a:masterClrMapping/>
  </p:clrMapOvr>
</p:sld>
</file>

<file path=ppt/theme/theme1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85</Words>
  <Application>Microsoft Office PowerPoint</Application>
  <PresentationFormat>Plačiaekranė</PresentationFormat>
  <Paragraphs>17</Paragraphs>
  <Slides>7</Slides>
  <Notes>0</Notes>
  <HiddenSlides>0</HiddenSlides>
  <MMClips>0</MMClips>
  <ScaleCrop>false</ScaleCrop>
  <HeadingPairs>
    <vt:vector size="6" baseType="variant">
      <vt:variant>
        <vt:lpstr>Naudojami šriftai</vt:lpstr>
      </vt:variant>
      <vt:variant>
        <vt:i4>3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„Office“ tema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„PowerPoint“ pateiktis</dc:title>
  <dc:creator>Tomas Morkūnas</dc:creator>
  <cp:lastModifiedBy>Jovita</cp:lastModifiedBy>
  <cp:revision>2</cp:revision>
  <dcterms:created xsi:type="dcterms:W3CDTF">2021-01-25T07:11:45Z</dcterms:created>
  <dcterms:modified xsi:type="dcterms:W3CDTF">2021-10-11T07:13:04Z</dcterms:modified>
</cp:coreProperties>
</file>